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9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7" r:id="rId11"/>
    <p:sldId id="268" r:id="rId12"/>
    <p:sldId id="271" r:id="rId13"/>
    <p:sldId id="270" r:id="rId14"/>
    <p:sldId id="285" r:id="rId15"/>
    <p:sldId id="280" r:id="rId16"/>
    <p:sldId id="281" r:id="rId17"/>
    <p:sldId id="286" r:id="rId18"/>
    <p:sldId id="282" r:id="rId19"/>
    <p:sldId id="284" r:id="rId20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lnSpc>
        <a:spcPct val="90000"/>
      </a:lnSpc>
      <a:spcBef>
        <a:spcPct val="0"/>
      </a:spcBef>
      <a:spcAft>
        <a:spcPct val="0"/>
      </a:spcAft>
      <a:defRPr sz="1600" b="1" kern="1200">
        <a:solidFill>
          <a:schemeClr val="tx2"/>
        </a:solidFill>
        <a:latin typeface="Comic Sans MS" charset="0"/>
        <a:ea typeface="+mn-ea"/>
        <a:cs typeface="+mn-cs"/>
      </a:defRPr>
    </a:lvl1pPr>
    <a:lvl2pPr marL="457200" algn="l" rtl="0" eaLnBrk="0" fontAlgn="base" hangingPunct="0">
      <a:lnSpc>
        <a:spcPct val="90000"/>
      </a:lnSpc>
      <a:spcBef>
        <a:spcPct val="0"/>
      </a:spcBef>
      <a:spcAft>
        <a:spcPct val="0"/>
      </a:spcAft>
      <a:defRPr sz="1600" b="1" kern="1200">
        <a:solidFill>
          <a:schemeClr val="tx2"/>
        </a:solidFill>
        <a:latin typeface="Comic Sans MS" charset="0"/>
        <a:ea typeface="+mn-ea"/>
        <a:cs typeface="+mn-cs"/>
      </a:defRPr>
    </a:lvl2pPr>
    <a:lvl3pPr marL="914400" algn="l" rtl="0" eaLnBrk="0" fontAlgn="base" hangingPunct="0">
      <a:lnSpc>
        <a:spcPct val="90000"/>
      </a:lnSpc>
      <a:spcBef>
        <a:spcPct val="0"/>
      </a:spcBef>
      <a:spcAft>
        <a:spcPct val="0"/>
      </a:spcAft>
      <a:defRPr sz="1600" b="1" kern="1200">
        <a:solidFill>
          <a:schemeClr val="tx2"/>
        </a:solidFill>
        <a:latin typeface="Comic Sans MS" charset="0"/>
        <a:ea typeface="+mn-ea"/>
        <a:cs typeface="+mn-cs"/>
      </a:defRPr>
    </a:lvl3pPr>
    <a:lvl4pPr marL="1371600" algn="l" rtl="0" eaLnBrk="0" fontAlgn="base" hangingPunct="0">
      <a:lnSpc>
        <a:spcPct val="90000"/>
      </a:lnSpc>
      <a:spcBef>
        <a:spcPct val="0"/>
      </a:spcBef>
      <a:spcAft>
        <a:spcPct val="0"/>
      </a:spcAft>
      <a:defRPr sz="1600" b="1" kern="1200">
        <a:solidFill>
          <a:schemeClr val="tx2"/>
        </a:solidFill>
        <a:latin typeface="Comic Sans MS" charset="0"/>
        <a:ea typeface="+mn-ea"/>
        <a:cs typeface="+mn-cs"/>
      </a:defRPr>
    </a:lvl4pPr>
    <a:lvl5pPr marL="1828800" algn="l" rtl="0" eaLnBrk="0" fontAlgn="base" hangingPunct="0">
      <a:lnSpc>
        <a:spcPct val="90000"/>
      </a:lnSpc>
      <a:spcBef>
        <a:spcPct val="0"/>
      </a:spcBef>
      <a:spcAft>
        <a:spcPct val="0"/>
      </a:spcAft>
      <a:defRPr sz="1600" b="1" kern="1200">
        <a:solidFill>
          <a:schemeClr val="tx2"/>
        </a:solidFill>
        <a:latin typeface="Comic Sans MS" charset="0"/>
        <a:ea typeface="+mn-ea"/>
        <a:cs typeface="+mn-cs"/>
      </a:defRPr>
    </a:lvl5pPr>
    <a:lvl6pPr marL="2286000" algn="l" defTabSz="457200" rtl="0" eaLnBrk="1" latinLnBrk="0" hangingPunct="1">
      <a:defRPr sz="1600" b="1" kern="1200">
        <a:solidFill>
          <a:schemeClr val="tx2"/>
        </a:solidFill>
        <a:latin typeface="Comic Sans MS" charset="0"/>
        <a:ea typeface="+mn-ea"/>
        <a:cs typeface="+mn-cs"/>
      </a:defRPr>
    </a:lvl6pPr>
    <a:lvl7pPr marL="2743200" algn="l" defTabSz="457200" rtl="0" eaLnBrk="1" latinLnBrk="0" hangingPunct="1">
      <a:defRPr sz="1600" b="1" kern="1200">
        <a:solidFill>
          <a:schemeClr val="tx2"/>
        </a:solidFill>
        <a:latin typeface="Comic Sans MS" charset="0"/>
        <a:ea typeface="+mn-ea"/>
        <a:cs typeface="+mn-cs"/>
      </a:defRPr>
    </a:lvl7pPr>
    <a:lvl8pPr marL="3200400" algn="l" defTabSz="457200" rtl="0" eaLnBrk="1" latinLnBrk="0" hangingPunct="1">
      <a:defRPr sz="1600" b="1" kern="1200">
        <a:solidFill>
          <a:schemeClr val="tx2"/>
        </a:solidFill>
        <a:latin typeface="Comic Sans MS" charset="0"/>
        <a:ea typeface="+mn-ea"/>
        <a:cs typeface="+mn-cs"/>
      </a:defRPr>
    </a:lvl8pPr>
    <a:lvl9pPr marL="3657600" algn="l" defTabSz="457200" rtl="0" eaLnBrk="1" latinLnBrk="0" hangingPunct="1">
      <a:defRPr sz="1600" b="1" kern="1200">
        <a:solidFill>
          <a:schemeClr val="tx2"/>
        </a:solidFill>
        <a:latin typeface="Comic Sans MS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66"/>
    <a:srgbClr val="00FF00"/>
    <a:srgbClr val="66FF66"/>
    <a:srgbClr val="00FF80"/>
    <a:srgbClr val="0080FF"/>
    <a:srgbClr val="004080"/>
    <a:srgbClr val="008000"/>
    <a:srgbClr val="008040"/>
    <a:srgbClr val="4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4580" autoAdjust="0"/>
    <p:restoredTop sz="92609" autoAdjust="0"/>
  </p:normalViewPr>
  <p:slideViewPr>
    <p:cSldViewPr>
      <p:cViewPr varScale="1">
        <p:scale>
          <a:sx n="88" d="100"/>
          <a:sy n="88" d="100"/>
        </p:scale>
        <p:origin x="-96" y="-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997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9" d="100"/>
        <a:sy n="89" d="100"/>
      </p:scale>
      <p:origin x="0" y="99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handoutMaster" Target="handoutMasters/handout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6" tIns="48328" rIns="96656" bIns="48328" numCol="1" anchor="t" anchorCtr="0" compatLnSpc="1">
            <a:prstTxWarp prst="textNoShape">
              <a:avLst/>
            </a:prstTxWarp>
          </a:bodyPr>
          <a:lstStyle>
            <a:lvl1pPr defTabSz="965200">
              <a:defRPr sz="1300">
                <a:solidFill>
                  <a:schemeClr val="folHlink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6" tIns="48328" rIns="96656" bIns="48328" numCol="1" anchor="t" anchorCtr="0" compatLnSpc="1">
            <a:prstTxWarp prst="textNoShape">
              <a:avLst/>
            </a:prstTxWarp>
          </a:bodyPr>
          <a:lstStyle>
            <a:lvl1pPr algn="r" defTabSz="965200">
              <a:defRPr sz="1300">
                <a:solidFill>
                  <a:schemeClr val="folHlink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6" tIns="48328" rIns="96656" bIns="48328" numCol="1" anchor="b" anchorCtr="0" compatLnSpc="1">
            <a:prstTxWarp prst="textNoShape">
              <a:avLst/>
            </a:prstTxWarp>
          </a:bodyPr>
          <a:lstStyle>
            <a:lvl1pPr defTabSz="965200">
              <a:defRPr sz="1300">
                <a:solidFill>
                  <a:schemeClr val="folHlink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331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6" tIns="48328" rIns="96656" bIns="48328" numCol="1" anchor="b" anchorCtr="0" compatLnSpc="1">
            <a:prstTxWarp prst="textNoShape">
              <a:avLst/>
            </a:prstTxWarp>
          </a:bodyPr>
          <a:lstStyle>
            <a:lvl1pPr algn="r" defTabSz="965200">
              <a:defRPr sz="1300">
                <a:solidFill>
                  <a:schemeClr val="folHlink"/>
                </a:solidFill>
              </a:defRPr>
            </a:lvl1pPr>
          </a:lstStyle>
          <a:p>
            <a:pPr>
              <a:defRPr/>
            </a:pPr>
            <a:fld id="{C45DCDD6-6B5B-0E4C-A2D5-217D863D50B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3568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folHlink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14800" y="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folHlink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19200" y="685800"/>
            <a:ext cx="4876800" cy="3657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86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90600" y="4572000"/>
            <a:ext cx="5334000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86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folHlink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86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14800" y="9144000"/>
            <a:ext cx="3200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folHlink"/>
                </a:solidFill>
              </a:defRPr>
            </a:lvl1pPr>
          </a:lstStyle>
          <a:p>
            <a:pPr>
              <a:defRPr/>
            </a:pPr>
            <a:fld id="{BA17C50A-55AF-304D-AF49-4D87D0EE5B8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571601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D19EE33-8B10-0540-85DC-39680F391071}" type="slidenum">
              <a:rPr lang="en-US"/>
              <a:pPr/>
              <a:t>1</a:t>
            </a:fld>
            <a:endParaRPr lang="en-US"/>
          </a:p>
        </p:txBody>
      </p:sp>
      <p:sp>
        <p:nvSpPr>
          <p:cNvPr id="16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Arial Black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latin typeface="Arial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152400"/>
            <a:ext cx="2286000" cy="615791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152400"/>
            <a:ext cx="6705600" cy="615791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4152900" cy="51673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6300" y="1143000"/>
            <a:ext cx="4152900" cy="516731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/>
            </a:gs>
            <a:gs pos="18000">
              <a:schemeClr val="tx1">
                <a:alpha val="53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42900" y="1143000"/>
            <a:ext cx="8458200" cy="51673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vert="horz" wrap="square" lIns="109538" tIns="52388" rIns="109538" bIns="5238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3075" name="Rectangle 3"/>
          <p:cNvSpPr>
            <a:spLocks noChangeArrowheads="1"/>
          </p:cNvSpPr>
          <p:nvPr/>
        </p:nvSpPr>
        <p:spPr bwMode="auto">
          <a:xfrm>
            <a:off x="0" y="6597650"/>
            <a:ext cx="9131300" cy="2460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 dirty="0"/>
          </a:p>
        </p:txBody>
      </p:sp>
      <p:sp>
        <p:nvSpPr>
          <p:cNvPr id="3076" name="Rectangle 4"/>
          <p:cNvSpPr>
            <a:spLocks noChangeArrowheads="1"/>
          </p:cNvSpPr>
          <p:nvPr/>
        </p:nvSpPr>
        <p:spPr bwMode="auto">
          <a:xfrm>
            <a:off x="0" y="0"/>
            <a:ext cx="9123363" cy="684371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0" y="152400"/>
            <a:ext cx="9144000" cy="8556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078" name="Rectangle 6"/>
          <p:cNvSpPr>
            <a:spLocks noChangeArrowheads="1"/>
          </p:cNvSpPr>
          <p:nvPr/>
        </p:nvSpPr>
        <p:spPr bwMode="auto">
          <a:xfrm>
            <a:off x="668338" y="538163"/>
            <a:ext cx="7721600" cy="5795962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 dirty="0"/>
          </a:p>
        </p:txBody>
      </p:sp>
      <p:sp>
        <p:nvSpPr>
          <p:cNvPr id="3079" name="Rectangle 7"/>
          <p:cNvSpPr>
            <a:spLocks noChangeArrowheads="1"/>
          </p:cNvSpPr>
          <p:nvPr/>
        </p:nvSpPr>
        <p:spPr bwMode="auto">
          <a:xfrm>
            <a:off x="436563" y="365125"/>
            <a:ext cx="8201025" cy="6157913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 dirty="0"/>
          </a:p>
        </p:txBody>
      </p:sp>
      <p:sp>
        <p:nvSpPr>
          <p:cNvPr id="3080" name="Rectangle 8"/>
          <p:cNvSpPr>
            <a:spLocks noChangeArrowheads="1"/>
          </p:cNvSpPr>
          <p:nvPr/>
        </p:nvSpPr>
        <p:spPr bwMode="auto">
          <a:xfrm>
            <a:off x="5045075" y="3843338"/>
            <a:ext cx="3606800" cy="2679700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>
              <a:defRPr/>
            </a:pPr>
            <a:endParaRPr lang="en-US" dirty="0"/>
          </a:p>
        </p:txBody>
      </p:sp>
      <p:sp>
        <p:nvSpPr>
          <p:cNvPr id="3081" name="Rectangle 9"/>
          <p:cNvSpPr>
            <a:spLocks noChangeArrowheads="1"/>
          </p:cNvSpPr>
          <p:nvPr/>
        </p:nvSpPr>
        <p:spPr bwMode="auto">
          <a:xfrm>
            <a:off x="61913" y="6537325"/>
            <a:ext cx="516068" cy="259045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  <a:effectLst/>
        </p:spPr>
        <p:txBody>
          <a:bodyPr wrap="none" lIns="90488" tIns="44450" rIns="90488" bIns="44450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chemeClr val="tx1">
                    <a:lumMod val="65000"/>
                  </a:schemeClr>
                </a:solidFill>
                <a:latin typeface="Arial" charset="0"/>
              </a:rPr>
              <a:t> (</a:t>
            </a:r>
            <a:fld id="{DD04CCA0-76FC-0347-A04D-9E6C8EA5151B}" type="slidenum">
              <a:rPr lang="en-US" sz="1200">
                <a:solidFill>
                  <a:schemeClr val="tx1">
                    <a:lumMod val="65000"/>
                  </a:schemeClr>
                </a:solidFill>
                <a:latin typeface="Arial" charset="0"/>
              </a:rPr>
              <a:pPr>
                <a:defRPr/>
              </a:pPr>
              <a:t>‹#›</a:t>
            </a:fld>
            <a:r>
              <a:rPr lang="en-US" sz="1200" dirty="0">
                <a:solidFill>
                  <a:schemeClr val="tx1">
                    <a:lumMod val="65000"/>
                  </a:schemeClr>
                </a:solidFill>
                <a:latin typeface="Arial" charset="0"/>
              </a:rPr>
              <a:t>)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ctr" defTabSz="120332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100" b="1">
          <a:solidFill>
            <a:schemeClr val="accent1">
              <a:lumMod val="75000"/>
            </a:schemeClr>
          </a:solidFill>
          <a:latin typeface="Arial Black"/>
          <a:ea typeface="ＭＳ Ｐゴシック" charset="-128"/>
          <a:cs typeface="ＭＳ Ｐゴシック" charset="-128"/>
        </a:defRPr>
      </a:lvl1pPr>
      <a:lvl2pPr algn="ctr" defTabSz="120332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100" b="1">
          <a:solidFill>
            <a:srgbClr val="0080FF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120332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100" b="1">
          <a:solidFill>
            <a:srgbClr val="0080FF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120332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100" b="1">
          <a:solidFill>
            <a:srgbClr val="0080FF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120332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100" b="1">
          <a:solidFill>
            <a:srgbClr val="0080FF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120332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100" b="1">
          <a:solidFill>
            <a:srgbClr val="0080FF"/>
          </a:solidFill>
          <a:latin typeface="Comic Sans MS" charset="0"/>
        </a:defRPr>
      </a:lvl6pPr>
      <a:lvl7pPr marL="914400" algn="ctr" defTabSz="120332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100" b="1">
          <a:solidFill>
            <a:srgbClr val="0080FF"/>
          </a:solidFill>
          <a:latin typeface="Comic Sans MS" charset="0"/>
        </a:defRPr>
      </a:lvl7pPr>
      <a:lvl8pPr marL="1371600" algn="ctr" defTabSz="120332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100" b="1">
          <a:solidFill>
            <a:srgbClr val="0080FF"/>
          </a:solidFill>
          <a:latin typeface="Comic Sans MS" charset="0"/>
        </a:defRPr>
      </a:lvl8pPr>
      <a:lvl9pPr marL="1828800" algn="ctr" defTabSz="1203325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100" b="1">
          <a:solidFill>
            <a:srgbClr val="0080FF"/>
          </a:solidFill>
          <a:latin typeface="Comic Sans MS" charset="0"/>
        </a:defRPr>
      </a:lvl9pPr>
    </p:titleStyle>
    <p:bodyStyle>
      <a:lvl1pPr marL="128588" indent="-128588" algn="l" defTabSz="1081088" rtl="0" eaLnBrk="1" fontAlgn="base" hangingPunct="1">
        <a:lnSpc>
          <a:spcPct val="90000"/>
        </a:lnSpc>
        <a:spcBef>
          <a:spcPct val="30000"/>
        </a:spcBef>
        <a:spcAft>
          <a:spcPct val="0"/>
        </a:spcAft>
        <a:buSzPct val="100000"/>
        <a:buChar char=" "/>
        <a:defRPr sz="2700" b="1">
          <a:solidFill>
            <a:schemeClr val="accent1">
              <a:lumMod val="75000"/>
            </a:schemeClr>
          </a:solidFill>
          <a:latin typeface="Arial"/>
          <a:ea typeface="ＭＳ Ｐゴシック" charset="-128"/>
          <a:cs typeface="ＭＳ Ｐゴシック" charset="-128"/>
        </a:defRPr>
      </a:lvl1pPr>
      <a:lvl2pPr marL="519113" indent="-276225" algn="l" defTabSz="1081088" rtl="0" eaLnBrk="1" fontAlgn="base" hangingPunct="1">
        <a:lnSpc>
          <a:spcPct val="90000"/>
        </a:lnSpc>
        <a:spcBef>
          <a:spcPct val="15000"/>
        </a:spcBef>
        <a:spcAft>
          <a:spcPct val="0"/>
        </a:spcAft>
        <a:buClrTx/>
        <a:buSzPct val="125000"/>
        <a:buFont typeface="Times" charset="0"/>
        <a:buChar char="•"/>
        <a:defRPr sz="2700" b="1">
          <a:solidFill>
            <a:schemeClr val="accent1">
              <a:lumMod val="75000"/>
            </a:schemeClr>
          </a:solidFill>
          <a:latin typeface="Arial"/>
          <a:ea typeface="ＭＳ Ｐゴシック" charset="-128"/>
        </a:defRPr>
      </a:lvl2pPr>
      <a:lvl3pPr marL="795338" indent="-269875" algn="l" defTabSz="1081088" rtl="0" eaLnBrk="1" fontAlgn="base" hangingPunct="1">
        <a:lnSpc>
          <a:spcPct val="90000"/>
        </a:lnSpc>
        <a:spcBef>
          <a:spcPct val="10000"/>
        </a:spcBef>
        <a:spcAft>
          <a:spcPct val="0"/>
        </a:spcAft>
        <a:buClrTx/>
        <a:buSzPct val="125000"/>
        <a:buChar char="-"/>
        <a:defRPr sz="2700" b="1">
          <a:solidFill>
            <a:schemeClr val="accent1">
              <a:lumMod val="75000"/>
            </a:schemeClr>
          </a:solidFill>
          <a:latin typeface="Arial"/>
          <a:ea typeface="ＭＳ Ｐゴシック" charset="-128"/>
        </a:defRPr>
      </a:lvl3pPr>
      <a:lvl4pPr marL="1825625" indent="-203200" algn="l" defTabSz="1081088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accent1">
              <a:lumMod val="75000"/>
            </a:schemeClr>
          </a:solidFill>
          <a:latin typeface="Arial"/>
          <a:ea typeface="ＭＳ Ｐゴシック" charset="-128"/>
        </a:defRPr>
      </a:lvl4pPr>
      <a:lvl5pPr marL="2371725" indent="-207963" algn="l" defTabSz="1081088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accent1">
              <a:lumMod val="75000"/>
            </a:schemeClr>
          </a:solidFill>
          <a:latin typeface="Arial"/>
          <a:ea typeface="ＭＳ Ｐゴシック" charset="-128"/>
        </a:defRPr>
      </a:lvl5pPr>
      <a:lvl6pPr marL="2828925" indent="-207963" algn="l" defTabSz="1081088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6pPr>
      <a:lvl7pPr marL="3286125" indent="-207963" algn="l" defTabSz="1081088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7pPr>
      <a:lvl8pPr marL="3743325" indent="-207963" algn="l" defTabSz="1081088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8pPr>
      <a:lvl9pPr marL="4200525" indent="-207963" algn="l" defTabSz="1081088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jp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2938" y="1676400"/>
            <a:ext cx="9067800" cy="3048000"/>
          </a:xfrm>
        </p:spPr>
        <p:txBody>
          <a:bodyPr/>
          <a:lstStyle/>
          <a:p>
            <a:r>
              <a:rPr lang="en-US" sz="6600" dirty="0" smtClean="0"/>
              <a:t>Why try </a:t>
            </a:r>
            <a:r>
              <a:rPr lang="en-US" sz="6600" dirty="0" err="1" smtClean="0"/>
              <a:t>Morea</a:t>
            </a:r>
            <a:r>
              <a:rPr lang="en-US" sz="6600" dirty="0" smtClean="0"/>
              <a:t>?</a:t>
            </a:r>
            <a:endParaRPr lang="en-US" sz="6600" dirty="0"/>
          </a:p>
        </p:txBody>
      </p:sp>
    </p:spTree>
  </p:cSld>
  <p:clrMapOvr>
    <a:masterClrMapping/>
  </p:clrMapOvr>
  <p:transition xmlns:p14="http://schemas.microsoft.com/office/powerpoint/2010/main" advTm="18000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295400"/>
            <a:ext cx="9144000" cy="5105400"/>
          </a:xfrm>
        </p:spPr>
        <p:txBody>
          <a:bodyPr/>
          <a:lstStyle/>
          <a:p>
            <a:r>
              <a:rPr lang="en-US" sz="5400" dirty="0" smtClean="0"/>
              <a:t>Better represent intent:</a:t>
            </a:r>
            <a:br>
              <a:rPr lang="en-US" sz="5400" dirty="0" smtClean="0"/>
            </a:br>
            <a:r>
              <a:rPr lang="en-US" sz="5400" dirty="0"/>
              <a:t/>
            </a:r>
            <a:br>
              <a:rPr lang="en-US" sz="5400" dirty="0"/>
            </a:br>
            <a:r>
              <a:rPr lang="en-US" sz="7200" dirty="0" smtClean="0"/>
              <a:t>Why learn it?</a:t>
            </a:r>
            <a:br>
              <a:rPr lang="en-US" sz="7200" dirty="0" smtClean="0"/>
            </a:br>
            <a:r>
              <a:rPr lang="en-US" sz="7200" dirty="0" smtClean="0"/>
              <a:t>What to learn?</a:t>
            </a:r>
            <a:br>
              <a:rPr lang="en-US" sz="7200" dirty="0" smtClean="0"/>
            </a:br>
            <a:r>
              <a:rPr lang="en-US" sz="7200" dirty="0" smtClean="0"/>
              <a:t>When to learn it?</a:t>
            </a:r>
            <a:br>
              <a:rPr lang="en-US" sz="7200" dirty="0" smtClean="0"/>
            </a:br>
            <a:r>
              <a:rPr lang="en-US" sz="7200" dirty="0" smtClean="0"/>
              <a:t>How to learn it?</a:t>
            </a:r>
            <a:endParaRPr lang="en-US" sz="7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4449"/>
            <a:ext cx="6400800" cy="1752600"/>
          </a:xfrm>
        </p:spPr>
        <p:txBody>
          <a:bodyPr/>
          <a:lstStyle/>
          <a:p>
            <a:r>
              <a:rPr lang="en-US" dirty="0" smtClean="0"/>
              <a:t>Positive requirements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0438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295400"/>
            <a:ext cx="9144000" cy="5105400"/>
          </a:xfrm>
        </p:spPr>
        <p:txBody>
          <a:bodyPr/>
          <a:lstStyle/>
          <a:p>
            <a:r>
              <a:rPr lang="en-US" sz="7200" dirty="0" smtClean="0"/>
              <a:t>Module</a:t>
            </a:r>
            <a:br>
              <a:rPr lang="en-US" sz="7200" dirty="0" smtClean="0"/>
            </a:br>
            <a:r>
              <a:rPr lang="en-US" sz="7200" dirty="0" smtClean="0"/>
              <a:t>Outcome</a:t>
            </a:r>
            <a:br>
              <a:rPr lang="en-US" sz="7200" dirty="0" smtClean="0"/>
            </a:br>
            <a:r>
              <a:rPr lang="en-US" sz="7200" dirty="0" smtClean="0"/>
              <a:t>Reading</a:t>
            </a:r>
            <a:br>
              <a:rPr lang="en-US" sz="7200" dirty="0" smtClean="0"/>
            </a:br>
            <a:r>
              <a:rPr lang="en-US" sz="7200" dirty="0" smtClean="0"/>
              <a:t>Experience</a:t>
            </a:r>
            <a:br>
              <a:rPr lang="en-US" sz="7200" dirty="0" smtClean="0"/>
            </a:br>
            <a:r>
              <a:rPr lang="en-US" sz="7200" dirty="0" smtClean="0"/>
              <a:t>Assessment</a:t>
            </a:r>
            <a:endParaRPr lang="en-US" sz="7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4449"/>
            <a:ext cx="9144000" cy="1752600"/>
          </a:xfrm>
        </p:spPr>
        <p:txBody>
          <a:bodyPr/>
          <a:lstStyle/>
          <a:p>
            <a:r>
              <a:rPr lang="en-US" dirty="0" smtClean="0"/>
              <a:t>A skeletal structure for course 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6089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</p:spPr>
        <p:txBody>
          <a:bodyPr/>
          <a:lstStyle/>
          <a:p>
            <a:r>
              <a:rPr lang="en-US" sz="4800" dirty="0" err="1" smtClean="0"/>
              <a:t>Morea</a:t>
            </a:r>
            <a:r>
              <a:rPr lang="en-US" sz="4800" dirty="0" smtClean="0"/>
              <a:t> is not a black box</a:t>
            </a:r>
            <a:endParaRPr lang="en-US" sz="48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You are not insulated from the</a:t>
            </a:r>
          </a:p>
          <a:p>
            <a:r>
              <a:rPr lang="en-US" dirty="0" smtClean="0"/>
              <a:t>underlying technologies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055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5638800" y="76200"/>
            <a:ext cx="1923334" cy="3272151"/>
            <a:chOff x="5638800" y="76200"/>
            <a:chExt cx="1923334" cy="3272151"/>
          </a:xfrm>
        </p:grpSpPr>
        <p:grpSp>
          <p:nvGrpSpPr>
            <p:cNvPr id="3" name="Group 2"/>
            <p:cNvGrpSpPr/>
            <p:nvPr/>
          </p:nvGrpSpPr>
          <p:grpSpPr>
            <a:xfrm>
              <a:off x="5638800" y="457200"/>
              <a:ext cx="1923334" cy="2891151"/>
              <a:chOff x="5638800" y="457200"/>
              <a:chExt cx="1923334" cy="2891151"/>
            </a:xfrm>
          </p:grpSpPr>
          <p:pic>
            <p:nvPicPr>
              <p:cNvPr id="4" name="Picture 3" descr="Octocat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638800" y="1295400"/>
                <a:ext cx="1923334" cy="1598771"/>
              </a:xfrm>
              <a:prstGeom prst="rect">
                <a:avLst/>
              </a:prstGeom>
            </p:spPr>
          </p:pic>
          <p:sp>
            <p:nvSpPr>
              <p:cNvPr id="5" name="Subtitle 2"/>
              <p:cNvSpPr txBox="1">
                <a:spLocks/>
              </p:cNvSpPr>
              <p:nvPr/>
            </p:nvSpPr>
            <p:spPr>
              <a:xfrm>
                <a:off x="5867400" y="2895600"/>
                <a:ext cx="1524000" cy="452751"/>
              </a:xfrm>
              <a:prstGeom prst="rect">
                <a:avLst/>
              </a:prstGeom>
            </p:spPr>
            <p:txBody>
              <a:bodyPr/>
              <a:lstStyle>
                <a:lvl1pPr marL="128588" indent="-128588" algn="l" defTabSz="1081088" rtl="0" eaLnBrk="1" fontAlgn="base" hangingPunct="1">
                  <a:lnSpc>
                    <a:spcPct val="90000"/>
                  </a:lnSpc>
                  <a:spcBef>
                    <a:spcPct val="30000"/>
                  </a:spcBef>
                  <a:spcAft>
                    <a:spcPct val="0"/>
                  </a:spcAft>
                  <a:buSzPct val="100000"/>
                  <a:buChar char=" "/>
                  <a:defRPr sz="2700" b="1">
                    <a:solidFill>
                      <a:schemeClr val="accent1">
                        <a:lumMod val="75000"/>
                      </a:schemeClr>
                    </a:solidFill>
                    <a:latin typeface="Arial"/>
                    <a:ea typeface="ＭＳ Ｐゴシック" charset="-128"/>
                    <a:cs typeface="ＭＳ Ｐゴシック" charset="-128"/>
                  </a:defRPr>
                </a:lvl1pPr>
                <a:lvl2pPr marL="519113" indent="-276225" algn="l" defTabSz="1081088" rtl="0" eaLnBrk="1" fontAlgn="base" hangingPunct="1">
                  <a:lnSpc>
                    <a:spcPct val="90000"/>
                  </a:lnSpc>
                  <a:spcBef>
                    <a:spcPct val="15000"/>
                  </a:spcBef>
                  <a:spcAft>
                    <a:spcPct val="0"/>
                  </a:spcAft>
                  <a:buClrTx/>
                  <a:buSzPct val="125000"/>
                  <a:buFont typeface="Times" charset="0"/>
                  <a:buChar char="•"/>
                  <a:defRPr sz="2700" b="1">
                    <a:solidFill>
                      <a:schemeClr val="accent1">
                        <a:lumMod val="75000"/>
                      </a:schemeClr>
                    </a:solidFill>
                    <a:latin typeface="Arial"/>
                    <a:ea typeface="ＭＳ Ｐゴシック" charset="-128"/>
                  </a:defRPr>
                </a:lvl2pPr>
                <a:lvl3pPr marL="795338" indent="-269875" algn="l" defTabSz="1081088" rtl="0" eaLnBrk="1" fontAlgn="base" hangingPunct="1">
                  <a:lnSpc>
                    <a:spcPct val="90000"/>
                  </a:lnSpc>
                  <a:spcBef>
                    <a:spcPct val="10000"/>
                  </a:spcBef>
                  <a:spcAft>
                    <a:spcPct val="0"/>
                  </a:spcAft>
                  <a:buClrTx/>
                  <a:buSzPct val="125000"/>
                  <a:buChar char="-"/>
                  <a:defRPr sz="2700" b="1">
                    <a:solidFill>
                      <a:schemeClr val="accent1">
                        <a:lumMod val="75000"/>
                      </a:schemeClr>
                    </a:solidFill>
                    <a:latin typeface="Arial"/>
                    <a:ea typeface="ＭＳ Ｐゴシック" charset="-128"/>
                  </a:defRPr>
                </a:lvl3pPr>
                <a:lvl4pPr marL="1825625" indent="-203200" algn="l" defTabSz="1081088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2000">
                    <a:solidFill>
                      <a:schemeClr val="accent1">
                        <a:lumMod val="75000"/>
                      </a:schemeClr>
                    </a:solidFill>
                    <a:latin typeface="Arial"/>
                    <a:ea typeface="ＭＳ Ｐゴシック" charset="-128"/>
                  </a:defRPr>
                </a:lvl4pPr>
                <a:lvl5pPr marL="2371725" indent="-207963" algn="l" defTabSz="1081088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accent1">
                        <a:lumMod val="75000"/>
                      </a:schemeClr>
                    </a:solidFill>
                    <a:latin typeface="Arial"/>
                    <a:ea typeface="ＭＳ Ｐゴシック" charset="-128"/>
                  </a:defRPr>
                </a:lvl5pPr>
                <a:lvl6pPr marL="2828925" indent="-207963" algn="l" defTabSz="1081088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ＭＳ Ｐゴシック" charset="-128"/>
                  </a:defRPr>
                </a:lvl6pPr>
                <a:lvl7pPr marL="3286125" indent="-207963" algn="l" defTabSz="1081088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ＭＳ Ｐゴシック" charset="-128"/>
                  </a:defRPr>
                </a:lvl7pPr>
                <a:lvl8pPr marL="3743325" indent="-207963" algn="l" defTabSz="1081088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ＭＳ Ｐゴシック" charset="-128"/>
                  </a:defRPr>
                </a:lvl8pPr>
                <a:lvl9pPr marL="4200525" indent="-207963" algn="l" defTabSz="1081088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ＭＳ Ｐゴシック" charset="-128"/>
                  </a:defRPr>
                </a:lvl9pPr>
              </a:lstStyle>
              <a:p>
                <a:r>
                  <a:rPr lang="en-US" dirty="0" err="1" smtClean="0">
                    <a:solidFill>
                      <a:schemeClr val="bg2"/>
                    </a:solidFill>
                  </a:rPr>
                  <a:t>GitHub</a:t>
                </a:r>
                <a:endParaRPr lang="en-US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12" name="Subtitle 2"/>
              <p:cNvSpPr txBox="1">
                <a:spLocks/>
              </p:cNvSpPr>
              <p:nvPr/>
            </p:nvSpPr>
            <p:spPr>
              <a:xfrm>
                <a:off x="6096000" y="838200"/>
                <a:ext cx="990600" cy="452751"/>
              </a:xfrm>
              <a:prstGeom prst="rect">
                <a:avLst/>
              </a:prstGeom>
            </p:spPr>
            <p:txBody>
              <a:bodyPr/>
              <a:lstStyle>
                <a:lvl1pPr marL="128588" indent="-128588" algn="l" defTabSz="1081088" rtl="0" eaLnBrk="1" fontAlgn="base" hangingPunct="1">
                  <a:lnSpc>
                    <a:spcPct val="90000"/>
                  </a:lnSpc>
                  <a:spcBef>
                    <a:spcPct val="30000"/>
                  </a:spcBef>
                  <a:spcAft>
                    <a:spcPct val="0"/>
                  </a:spcAft>
                  <a:buSzPct val="100000"/>
                  <a:buChar char=" "/>
                  <a:defRPr sz="2700" b="1">
                    <a:solidFill>
                      <a:schemeClr val="accent1">
                        <a:lumMod val="75000"/>
                      </a:schemeClr>
                    </a:solidFill>
                    <a:latin typeface="Arial"/>
                    <a:ea typeface="ＭＳ Ｐゴシック" charset="-128"/>
                    <a:cs typeface="ＭＳ Ｐゴシック" charset="-128"/>
                  </a:defRPr>
                </a:lvl1pPr>
                <a:lvl2pPr marL="519113" indent="-276225" algn="l" defTabSz="1081088" rtl="0" eaLnBrk="1" fontAlgn="base" hangingPunct="1">
                  <a:lnSpc>
                    <a:spcPct val="90000"/>
                  </a:lnSpc>
                  <a:spcBef>
                    <a:spcPct val="15000"/>
                  </a:spcBef>
                  <a:spcAft>
                    <a:spcPct val="0"/>
                  </a:spcAft>
                  <a:buClrTx/>
                  <a:buSzPct val="125000"/>
                  <a:buFont typeface="Times" charset="0"/>
                  <a:buChar char="•"/>
                  <a:defRPr sz="2700" b="1">
                    <a:solidFill>
                      <a:schemeClr val="accent1">
                        <a:lumMod val="75000"/>
                      </a:schemeClr>
                    </a:solidFill>
                    <a:latin typeface="Arial"/>
                    <a:ea typeface="ＭＳ Ｐゴシック" charset="-128"/>
                  </a:defRPr>
                </a:lvl2pPr>
                <a:lvl3pPr marL="795338" indent="-269875" algn="l" defTabSz="1081088" rtl="0" eaLnBrk="1" fontAlgn="base" hangingPunct="1">
                  <a:lnSpc>
                    <a:spcPct val="90000"/>
                  </a:lnSpc>
                  <a:spcBef>
                    <a:spcPct val="10000"/>
                  </a:spcBef>
                  <a:spcAft>
                    <a:spcPct val="0"/>
                  </a:spcAft>
                  <a:buClrTx/>
                  <a:buSzPct val="125000"/>
                  <a:buChar char="-"/>
                  <a:defRPr sz="2700" b="1">
                    <a:solidFill>
                      <a:schemeClr val="accent1">
                        <a:lumMod val="75000"/>
                      </a:schemeClr>
                    </a:solidFill>
                    <a:latin typeface="Arial"/>
                    <a:ea typeface="ＭＳ Ｐゴシック" charset="-128"/>
                  </a:defRPr>
                </a:lvl3pPr>
                <a:lvl4pPr marL="1825625" indent="-203200" algn="l" defTabSz="1081088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2000">
                    <a:solidFill>
                      <a:schemeClr val="accent1">
                        <a:lumMod val="75000"/>
                      </a:schemeClr>
                    </a:solidFill>
                    <a:latin typeface="Arial"/>
                    <a:ea typeface="ＭＳ Ｐゴシック" charset="-128"/>
                  </a:defRPr>
                </a:lvl4pPr>
                <a:lvl5pPr marL="2371725" indent="-207963" algn="l" defTabSz="1081088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accent1">
                        <a:lumMod val="75000"/>
                      </a:schemeClr>
                    </a:solidFill>
                    <a:latin typeface="Arial"/>
                    <a:ea typeface="ＭＳ Ｐゴシック" charset="-128"/>
                  </a:defRPr>
                </a:lvl5pPr>
                <a:lvl6pPr marL="2828925" indent="-207963" algn="l" defTabSz="1081088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ＭＳ Ｐゴシック" charset="-128"/>
                  </a:defRPr>
                </a:lvl6pPr>
                <a:lvl7pPr marL="3286125" indent="-207963" algn="l" defTabSz="1081088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ＭＳ Ｐゴシック" charset="-128"/>
                  </a:defRPr>
                </a:lvl7pPr>
                <a:lvl8pPr marL="3743325" indent="-207963" algn="l" defTabSz="1081088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ＭＳ Ｐゴシック" charset="-128"/>
                  </a:defRPr>
                </a:lvl8pPr>
                <a:lvl9pPr marL="4200525" indent="-207963" algn="l" defTabSz="1081088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ＭＳ Ｐゴシック" charset="-128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dirty="0" err="1" smtClean="0"/>
                  <a:t>git</a:t>
                </a:r>
                <a:endParaRPr lang="en-US" dirty="0"/>
              </a:p>
            </p:txBody>
          </p:sp>
          <p:sp>
            <p:nvSpPr>
              <p:cNvPr id="13" name="Subtitle 2"/>
              <p:cNvSpPr txBox="1">
                <a:spLocks/>
              </p:cNvSpPr>
              <p:nvPr/>
            </p:nvSpPr>
            <p:spPr>
              <a:xfrm>
                <a:off x="5791200" y="457200"/>
                <a:ext cx="1600200" cy="452751"/>
              </a:xfrm>
              <a:prstGeom prst="rect">
                <a:avLst/>
              </a:prstGeom>
            </p:spPr>
            <p:txBody>
              <a:bodyPr/>
              <a:lstStyle>
                <a:lvl1pPr marL="128588" indent="-128588" algn="l" defTabSz="1081088" rtl="0" eaLnBrk="1" fontAlgn="base" hangingPunct="1">
                  <a:lnSpc>
                    <a:spcPct val="90000"/>
                  </a:lnSpc>
                  <a:spcBef>
                    <a:spcPct val="30000"/>
                  </a:spcBef>
                  <a:spcAft>
                    <a:spcPct val="0"/>
                  </a:spcAft>
                  <a:buSzPct val="100000"/>
                  <a:buChar char=" "/>
                  <a:defRPr sz="2700" b="1">
                    <a:solidFill>
                      <a:schemeClr val="accent1">
                        <a:lumMod val="75000"/>
                      </a:schemeClr>
                    </a:solidFill>
                    <a:latin typeface="Arial"/>
                    <a:ea typeface="ＭＳ Ｐゴシック" charset="-128"/>
                    <a:cs typeface="ＭＳ Ｐゴシック" charset="-128"/>
                  </a:defRPr>
                </a:lvl1pPr>
                <a:lvl2pPr marL="519113" indent="-276225" algn="l" defTabSz="1081088" rtl="0" eaLnBrk="1" fontAlgn="base" hangingPunct="1">
                  <a:lnSpc>
                    <a:spcPct val="90000"/>
                  </a:lnSpc>
                  <a:spcBef>
                    <a:spcPct val="15000"/>
                  </a:spcBef>
                  <a:spcAft>
                    <a:spcPct val="0"/>
                  </a:spcAft>
                  <a:buClrTx/>
                  <a:buSzPct val="125000"/>
                  <a:buFont typeface="Times" charset="0"/>
                  <a:buChar char="•"/>
                  <a:defRPr sz="2700" b="1">
                    <a:solidFill>
                      <a:schemeClr val="accent1">
                        <a:lumMod val="75000"/>
                      </a:schemeClr>
                    </a:solidFill>
                    <a:latin typeface="Arial"/>
                    <a:ea typeface="ＭＳ Ｐゴシック" charset="-128"/>
                  </a:defRPr>
                </a:lvl2pPr>
                <a:lvl3pPr marL="795338" indent="-269875" algn="l" defTabSz="1081088" rtl="0" eaLnBrk="1" fontAlgn="base" hangingPunct="1">
                  <a:lnSpc>
                    <a:spcPct val="90000"/>
                  </a:lnSpc>
                  <a:spcBef>
                    <a:spcPct val="10000"/>
                  </a:spcBef>
                  <a:spcAft>
                    <a:spcPct val="0"/>
                  </a:spcAft>
                  <a:buClrTx/>
                  <a:buSzPct val="125000"/>
                  <a:buChar char="-"/>
                  <a:defRPr sz="2700" b="1">
                    <a:solidFill>
                      <a:schemeClr val="accent1">
                        <a:lumMod val="75000"/>
                      </a:schemeClr>
                    </a:solidFill>
                    <a:latin typeface="Arial"/>
                    <a:ea typeface="ＭＳ Ｐゴシック" charset="-128"/>
                  </a:defRPr>
                </a:lvl3pPr>
                <a:lvl4pPr marL="1825625" indent="-203200" algn="l" defTabSz="1081088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2000">
                    <a:solidFill>
                      <a:schemeClr val="accent1">
                        <a:lumMod val="75000"/>
                      </a:schemeClr>
                    </a:solidFill>
                    <a:latin typeface="Arial"/>
                    <a:ea typeface="ＭＳ Ｐゴシック" charset="-128"/>
                  </a:defRPr>
                </a:lvl4pPr>
                <a:lvl5pPr marL="2371725" indent="-207963" algn="l" defTabSz="1081088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accent1">
                        <a:lumMod val="75000"/>
                      </a:schemeClr>
                    </a:solidFill>
                    <a:latin typeface="Arial"/>
                    <a:ea typeface="ＭＳ Ｐゴシック" charset="-128"/>
                  </a:defRPr>
                </a:lvl5pPr>
                <a:lvl6pPr marL="2828925" indent="-207963" algn="l" defTabSz="1081088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ＭＳ Ｐゴシック" charset="-128"/>
                  </a:defRPr>
                </a:lvl6pPr>
                <a:lvl7pPr marL="3286125" indent="-207963" algn="l" defTabSz="1081088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ＭＳ Ｐゴシック" charset="-128"/>
                  </a:defRPr>
                </a:lvl7pPr>
                <a:lvl8pPr marL="3743325" indent="-207963" algn="l" defTabSz="1081088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ＭＳ Ｐゴシック" charset="-128"/>
                  </a:defRPr>
                </a:lvl8pPr>
                <a:lvl9pPr marL="4200525" indent="-207963" algn="l" defTabSz="1081088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+mn-lt"/>
                    <a:ea typeface="ＭＳ Ｐゴシック" charset="-128"/>
                  </a:defRPr>
                </a:lvl9pPr>
              </a:lstStyle>
              <a:p>
                <a:pPr marL="0" indent="0" algn="ctr">
                  <a:buNone/>
                </a:pPr>
                <a:r>
                  <a:rPr lang="en-US" dirty="0" smtClean="0"/>
                  <a:t>hosting</a:t>
                </a:r>
                <a:endParaRPr lang="en-US" dirty="0"/>
              </a:p>
            </p:txBody>
          </p:sp>
        </p:grpSp>
        <p:sp>
          <p:nvSpPr>
            <p:cNvPr id="14" name="Subtitle 2"/>
            <p:cNvSpPr txBox="1">
              <a:spLocks/>
            </p:cNvSpPr>
            <p:nvPr/>
          </p:nvSpPr>
          <p:spPr>
            <a:xfrm>
              <a:off x="5943600" y="76200"/>
              <a:ext cx="1295400" cy="452751"/>
            </a:xfrm>
            <a:prstGeom prst="rect">
              <a:avLst/>
            </a:prstGeom>
          </p:spPr>
          <p:txBody>
            <a:bodyPr/>
            <a:lstStyle>
              <a:lvl1pPr marL="128588" indent="-128588" algn="l" defTabSz="1081088" rtl="0" eaLnBrk="1" fontAlgn="base" hangingPunct="1">
                <a:lnSpc>
                  <a:spcPct val="90000"/>
                </a:lnSpc>
                <a:spcBef>
                  <a:spcPct val="30000"/>
                </a:spcBef>
                <a:spcAft>
                  <a:spcPct val="0"/>
                </a:spcAft>
                <a:buSzPct val="100000"/>
                <a:buChar char=" 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  <a:cs typeface="ＭＳ Ｐゴシック" charset="-128"/>
                </a:defRPr>
              </a:lvl1pPr>
              <a:lvl2pPr marL="519113" indent="-276225" algn="l" defTabSz="1081088" rtl="0" eaLnBrk="1" fontAlgn="base" hangingPunct="1">
                <a:lnSpc>
                  <a:spcPct val="90000"/>
                </a:lnSpc>
                <a:spcBef>
                  <a:spcPct val="15000"/>
                </a:spcBef>
                <a:spcAft>
                  <a:spcPct val="0"/>
                </a:spcAft>
                <a:buClrTx/>
                <a:buSzPct val="125000"/>
                <a:buFont typeface="Times" charset="0"/>
                <a:buChar char="•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2pPr>
              <a:lvl3pPr marL="795338" indent="-269875" algn="l" defTabSz="1081088" rtl="0" eaLnBrk="1" fontAlgn="base" hangingPunct="1">
                <a:lnSpc>
                  <a:spcPct val="90000"/>
                </a:lnSpc>
                <a:spcBef>
                  <a:spcPct val="10000"/>
                </a:spcBef>
                <a:spcAft>
                  <a:spcPct val="0"/>
                </a:spcAft>
                <a:buClrTx/>
                <a:buSzPct val="125000"/>
                <a:buChar char="-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3pPr>
              <a:lvl4pPr marL="1825625" indent="-203200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4pPr>
              <a:lvl5pPr marL="23717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5pPr>
              <a:lvl6pPr marL="28289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6pPr>
              <a:lvl7pPr marL="32861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7pPr>
              <a:lvl8pPr marL="37433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8pPr>
              <a:lvl9pPr marL="42005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9pPr>
            </a:lstStyle>
            <a:p>
              <a:pPr marL="0" indent="0" algn="ctr">
                <a:buNone/>
              </a:pPr>
              <a:r>
                <a:rPr lang="en-US" dirty="0" smtClean="0"/>
                <a:t>pages</a:t>
              </a:r>
              <a:endParaRPr lang="en-US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1447800" y="838200"/>
            <a:ext cx="2133600" cy="2510151"/>
            <a:chOff x="1447800" y="838200"/>
            <a:chExt cx="2133600" cy="2510151"/>
          </a:xfrm>
        </p:grpSpPr>
        <p:pic>
          <p:nvPicPr>
            <p:cNvPr id="6" name="Picture 5" descr="jekyll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2600" y="1371600"/>
              <a:ext cx="1447800" cy="1447800"/>
            </a:xfrm>
            <a:prstGeom prst="rect">
              <a:avLst/>
            </a:prstGeom>
          </p:spPr>
        </p:pic>
        <p:sp>
          <p:nvSpPr>
            <p:cNvPr id="7" name="Subtitle 2"/>
            <p:cNvSpPr txBox="1">
              <a:spLocks/>
            </p:cNvSpPr>
            <p:nvPr/>
          </p:nvSpPr>
          <p:spPr>
            <a:xfrm>
              <a:off x="1752600" y="2895600"/>
              <a:ext cx="1524000" cy="452751"/>
            </a:xfrm>
            <a:prstGeom prst="rect">
              <a:avLst/>
            </a:prstGeom>
          </p:spPr>
          <p:txBody>
            <a:bodyPr/>
            <a:lstStyle>
              <a:lvl1pPr marL="128588" indent="-128588" algn="l" defTabSz="1081088" rtl="0" eaLnBrk="1" fontAlgn="base" hangingPunct="1">
                <a:lnSpc>
                  <a:spcPct val="90000"/>
                </a:lnSpc>
                <a:spcBef>
                  <a:spcPct val="30000"/>
                </a:spcBef>
                <a:spcAft>
                  <a:spcPct val="0"/>
                </a:spcAft>
                <a:buSzPct val="100000"/>
                <a:buChar char=" 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  <a:cs typeface="ＭＳ Ｐゴシック" charset="-128"/>
                </a:defRPr>
              </a:lvl1pPr>
              <a:lvl2pPr marL="519113" indent="-276225" algn="l" defTabSz="1081088" rtl="0" eaLnBrk="1" fontAlgn="base" hangingPunct="1">
                <a:lnSpc>
                  <a:spcPct val="90000"/>
                </a:lnSpc>
                <a:spcBef>
                  <a:spcPct val="15000"/>
                </a:spcBef>
                <a:spcAft>
                  <a:spcPct val="0"/>
                </a:spcAft>
                <a:buClrTx/>
                <a:buSzPct val="125000"/>
                <a:buFont typeface="Times" charset="0"/>
                <a:buChar char="•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2pPr>
              <a:lvl3pPr marL="795338" indent="-269875" algn="l" defTabSz="1081088" rtl="0" eaLnBrk="1" fontAlgn="base" hangingPunct="1">
                <a:lnSpc>
                  <a:spcPct val="90000"/>
                </a:lnSpc>
                <a:spcBef>
                  <a:spcPct val="10000"/>
                </a:spcBef>
                <a:spcAft>
                  <a:spcPct val="0"/>
                </a:spcAft>
                <a:buClrTx/>
                <a:buSzPct val="125000"/>
                <a:buChar char="-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3pPr>
              <a:lvl4pPr marL="1825625" indent="-203200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4pPr>
              <a:lvl5pPr marL="23717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5pPr>
              <a:lvl6pPr marL="28289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6pPr>
              <a:lvl7pPr marL="32861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7pPr>
              <a:lvl8pPr marL="37433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8pPr>
              <a:lvl9pPr marL="42005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9pPr>
            </a:lstStyle>
            <a:p>
              <a:r>
                <a:rPr lang="en-US" dirty="0" smtClean="0">
                  <a:solidFill>
                    <a:schemeClr val="bg2"/>
                  </a:solidFill>
                </a:rPr>
                <a:t>Jekyll</a:t>
              </a:r>
              <a:endParaRPr lang="en-US" dirty="0">
                <a:solidFill>
                  <a:schemeClr val="bg2"/>
                </a:solidFill>
              </a:endParaRPr>
            </a:p>
          </p:txBody>
        </p:sp>
        <p:sp>
          <p:nvSpPr>
            <p:cNvPr id="15" name="Subtitle 2"/>
            <p:cNvSpPr txBox="1">
              <a:spLocks/>
            </p:cNvSpPr>
            <p:nvPr/>
          </p:nvSpPr>
          <p:spPr>
            <a:xfrm>
              <a:off x="1447800" y="838200"/>
              <a:ext cx="2133600" cy="452751"/>
            </a:xfrm>
            <a:prstGeom prst="rect">
              <a:avLst/>
            </a:prstGeom>
          </p:spPr>
          <p:txBody>
            <a:bodyPr/>
            <a:lstStyle>
              <a:lvl1pPr marL="128588" indent="-128588" algn="l" defTabSz="1081088" rtl="0" eaLnBrk="1" fontAlgn="base" hangingPunct="1">
                <a:lnSpc>
                  <a:spcPct val="90000"/>
                </a:lnSpc>
                <a:spcBef>
                  <a:spcPct val="30000"/>
                </a:spcBef>
                <a:spcAft>
                  <a:spcPct val="0"/>
                </a:spcAft>
                <a:buSzPct val="100000"/>
                <a:buChar char=" 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  <a:cs typeface="ＭＳ Ｐゴシック" charset="-128"/>
                </a:defRPr>
              </a:lvl1pPr>
              <a:lvl2pPr marL="519113" indent="-276225" algn="l" defTabSz="1081088" rtl="0" eaLnBrk="1" fontAlgn="base" hangingPunct="1">
                <a:lnSpc>
                  <a:spcPct val="90000"/>
                </a:lnSpc>
                <a:spcBef>
                  <a:spcPct val="15000"/>
                </a:spcBef>
                <a:spcAft>
                  <a:spcPct val="0"/>
                </a:spcAft>
                <a:buClrTx/>
                <a:buSzPct val="125000"/>
                <a:buFont typeface="Times" charset="0"/>
                <a:buChar char="•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2pPr>
              <a:lvl3pPr marL="795338" indent="-269875" algn="l" defTabSz="1081088" rtl="0" eaLnBrk="1" fontAlgn="base" hangingPunct="1">
                <a:lnSpc>
                  <a:spcPct val="90000"/>
                </a:lnSpc>
                <a:spcBef>
                  <a:spcPct val="10000"/>
                </a:spcBef>
                <a:spcAft>
                  <a:spcPct val="0"/>
                </a:spcAft>
                <a:buClrTx/>
                <a:buSzPct val="125000"/>
                <a:buChar char="-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3pPr>
              <a:lvl4pPr marL="1825625" indent="-203200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4pPr>
              <a:lvl5pPr marL="23717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5pPr>
              <a:lvl6pPr marL="28289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6pPr>
              <a:lvl7pPr marL="32861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7pPr>
              <a:lvl8pPr marL="37433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8pPr>
              <a:lvl9pPr marL="42005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9pPr>
            </a:lstStyle>
            <a:p>
              <a:pPr marL="0" indent="0" algn="ctr">
                <a:buNone/>
              </a:pPr>
              <a:r>
                <a:rPr lang="en-US" dirty="0" smtClean="0"/>
                <a:t>markdown</a:t>
              </a:r>
              <a:endParaRPr lang="en-US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5257800" y="3657600"/>
            <a:ext cx="2895600" cy="2586351"/>
            <a:chOff x="5257800" y="3657600"/>
            <a:chExt cx="2895600" cy="2586351"/>
          </a:xfrm>
        </p:grpSpPr>
        <p:pic>
          <p:nvPicPr>
            <p:cNvPr id="10" name="Picture 9" descr="plugin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7400" y="3657600"/>
              <a:ext cx="1600200" cy="1600200"/>
            </a:xfrm>
            <a:prstGeom prst="rect">
              <a:avLst/>
            </a:prstGeom>
          </p:spPr>
        </p:pic>
        <p:sp>
          <p:nvSpPr>
            <p:cNvPr id="11" name="Subtitle 2"/>
            <p:cNvSpPr txBox="1">
              <a:spLocks/>
            </p:cNvSpPr>
            <p:nvPr/>
          </p:nvSpPr>
          <p:spPr>
            <a:xfrm>
              <a:off x="5257800" y="5257800"/>
              <a:ext cx="2895600" cy="533400"/>
            </a:xfrm>
            <a:prstGeom prst="rect">
              <a:avLst/>
            </a:prstGeom>
          </p:spPr>
          <p:txBody>
            <a:bodyPr/>
            <a:lstStyle>
              <a:lvl1pPr marL="128588" indent="-128588" algn="l" defTabSz="1081088" rtl="0" eaLnBrk="1" fontAlgn="base" hangingPunct="1">
                <a:lnSpc>
                  <a:spcPct val="90000"/>
                </a:lnSpc>
                <a:spcBef>
                  <a:spcPct val="30000"/>
                </a:spcBef>
                <a:spcAft>
                  <a:spcPct val="0"/>
                </a:spcAft>
                <a:buSzPct val="100000"/>
                <a:buChar char=" 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  <a:cs typeface="ＭＳ Ｐゴシック" charset="-128"/>
                </a:defRPr>
              </a:lvl1pPr>
              <a:lvl2pPr marL="519113" indent="-276225" algn="l" defTabSz="1081088" rtl="0" eaLnBrk="1" fontAlgn="base" hangingPunct="1">
                <a:lnSpc>
                  <a:spcPct val="90000"/>
                </a:lnSpc>
                <a:spcBef>
                  <a:spcPct val="15000"/>
                </a:spcBef>
                <a:spcAft>
                  <a:spcPct val="0"/>
                </a:spcAft>
                <a:buClrTx/>
                <a:buSzPct val="125000"/>
                <a:buFont typeface="Times" charset="0"/>
                <a:buChar char="•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2pPr>
              <a:lvl3pPr marL="795338" indent="-269875" algn="l" defTabSz="1081088" rtl="0" eaLnBrk="1" fontAlgn="base" hangingPunct="1">
                <a:lnSpc>
                  <a:spcPct val="90000"/>
                </a:lnSpc>
                <a:spcBef>
                  <a:spcPct val="10000"/>
                </a:spcBef>
                <a:spcAft>
                  <a:spcPct val="0"/>
                </a:spcAft>
                <a:buClrTx/>
                <a:buSzPct val="125000"/>
                <a:buChar char="-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3pPr>
              <a:lvl4pPr marL="1825625" indent="-203200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4pPr>
              <a:lvl5pPr marL="23717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5pPr>
              <a:lvl6pPr marL="28289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6pPr>
              <a:lvl7pPr marL="32861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7pPr>
              <a:lvl8pPr marL="37433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8pPr>
              <a:lvl9pPr marL="42005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9pPr>
            </a:lstStyle>
            <a:p>
              <a:pPr marL="0" indent="0" algn="ctr">
                <a:buNone/>
              </a:pPr>
              <a:r>
                <a:rPr lang="en-US" dirty="0" err="1" smtClean="0">
                  <a:solidFill>
                    <a:schemeClr val="bg2"/>
                  </a:solidFill>
                </a:rPr>
                <a:t>Morea</a:t>
              </a:r>
              <a:endParaRPr lang="en-US" dirty="0">
                <a:solidFill>
                  <a:schemeClr val="bg2"/>
                </a:solidFill>
              </a:endParaRPr>
            </a:p>
          </p:txBody>
        </p:sp>
        <p:sp>
          <p:nvSpPr>
            <p:cNvPr id="17" name="Subtitle 2"/>
            <p:cNvSpPr txBox="1">
              <a:spLocks/>
            </p:cNvSpPr>
            <p:nvPr/>
          </p:nvSpPr>
          <p:spPr>
            <a:xfrm>
              <a:off x="5334000" y="5791200"/>
              <a:ext cx="2743200" cy="452751"/>
            </a:xfrm>
            <a:prstGeom prst="rect">
              <a:avLst/>
            </a:prstGeom>
          </p:spPr>
          <p:txBody>
            <a:bodyPr/>
            <a:lstStyle>
              <a:lvl1pPr marL="128588" indent="-128588" algn="l" defTabSz="1081088" rtl="0" eaLnBrk="1" fontAlgn="base" hangingPunct="1">
                <a:lnSpc>
                  <a:spcPct val="90000"/>
                </a:lnSpc>
                <a:spcBef>
                  <a:spcPct val="30000"/>
                </a:spcBef>
                <a:spcAft>
                  <a:spcPct val="0"/>
                </a:spcAft>
                <a:buSzPct val="100000"/>
                <a:buChar char=" 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  <a:cs typeface="ＭＳ Ｐゴシック" charset="-128"/>
                </a:defRPr>
              </a:lvl1pPr>
              <a:lvl2pPr marL="519113" indent="-276225" algn="l" defTabSz="1081088" rtl="0" eaLnBrk="1" fontAlgn="base" hangingPunct="1">
                <a:lnSpc>
                  <a:spcPct val="90000"/>
                </a:lnSpc>
                <a:spcBef>
                  <a:spcPct val="15000"/>
                </a:spcBef>
                <a:spcAft>
                  <a:spcPct val="0"/>
                </a:spcAft>
                <a:buClrTx/>
                <a:buSzPct val="125000"/>
                <a:buFont typeface="Times" charset="0"/>
                <a:buChar char="•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2pPr>
              <a:lvl3pPr marL="795338" indent="-269875" algn="l" defTabSz="1081088" rtl="0" eaLnBrk="1" fontAlgn="base" hangingPunct="1">
                <a:lnSpc>
                  <a:spcPct val="90000"/>
                </a:lnSpc>
                <a:spcBef>
                  <a:spcPct val="10000"/>
                </a:spcBef>
                <a:spcAft>
                  <a:spcPct val="0"/>
                </a:spcAft>
                <a:buClrTx/>
                <a:buSzPct val="125000"/>
                <a:buChar char="-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3pPr>
              <a:lvl4pPr marL="1825625" indent="-203200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4pPr>
              <a:lvl5pPr marL="23717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5pPr>
              <a:lvl6pPr marL="28289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6pPr>
              <a:lvl7pPr marL="32861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7pPr>
              <a:lvl8pPr marL="37433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8pPr>
              <a:lvl9pPr marL="42005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9pPr>
            </a:lstStyle>
            <a:p>
              <a:pPr marL="0" indent="0" algn="ctr">
                <a:buNone/>
              </a:pPr>
              <a:r>
                <a:rPr lang="en-US" dirty="0" smtClean="0"/>
                <a:t>Jekyll plugin</a:t>
              </a:r>
              <a:br>
                <a:rPr lang="en-US" dirty="0" smtClean="0"/>
              </a:br>
              <a:r>
                <a:rPr lang="en-US" dirty="0" smtClean="0"/>
                <a:t>shell scripts</a:t>
              </a:r>
              <a:endParaRPr lang="en-US" dirty="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371600" y="3657600"/>
            <a:ext cx="2133600" cy="2967351"/>
            <a:chOff x="1371600" y="3657600"/>
            <a:chExt cx="2133600" cy="2967351"/>
          </a:xfrm>
        </p:grpSpPr>
        <p:pic>
          <p:nvPicPr>
            <p:cNvPr id="8" name="Picture 7" descr="bootstrap-logo.pn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21" t="20965" r="21063" b="20645"/>
            <a:stretch/>
          </p:blipFill>
          <p:spPr>
            <a:xfrm>
              <a:off x="1676400" y="3657600"/>
              <a:ext cx="1557053" cy="1600200"/>
            </a:xfrm>
            <a:prstGeom prst="rect">
              <a:avLst/>
            </a:prstGeom>
          </p:spPr>
        </p:pic>
        <p:sp>
          <p:nvSpPr>
            <p:cNvPr id="9" name="Subtitle 2"/>
            <p:cNvSpPr txBox="1">
              <a:spLocks/>
            </p:cNvSpPr>
            <p:nvPr/>
          </p:nvSpPr>
          <p:spPr>
            <a:xfrm>
              <a:off x="1447800" y="5257800"/>
              <a:ext cx="1981200" cy="452751"/>
            </a:xfrm>
            <a:prstGeom prst="rect">
              <a:avLst/>
            </a:prstGeom>
          </p:spPr>
          <p:txBody>
            <a:bodyPr/>
            <a:lstStyle>
              <a:lvl1pPr marL="128588" indent="-128588" algn="l" defTabSz="1081088" rtl="0" eaLnBrk="1" fontAlgn="base" hangingPunct="1">
                <a:lnSpc>
                  <a:spcPct val="90000"/>
                </a:lnSpc>
                <a:spcBef>
                  <a:spcPct val="30000"/>
                </a:spcBef>
                <a:spcAft>
                  <a:spcPct val="0"/>
                </a:spcAft>
                <a:buSzPct val="100000"/>
                <a:buChar char=" 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  <a:cs typeface="ＭＳ Ｐゴシック" charset="-128"/>
                </a:defRPr>
              </a:lvl1pPr>
              <a:lvl2pPr marL="519113" indent="-276225" algn="l" defTabSz="1081088" rtl="0" eaLnBrk="1" fontAlgn="base" hangingPunct="1">
                <a:lnSpc>
                  <a:spcPct val="90000"/>
                </a:lnSpc>
                <a:spcBef>
                  <a:spcPct val="15000"/>
                </a:spcBef>
                <a:spcAft>
                  <a:spcPct val="0"/>
                </a:spcAft>
                <a:buClrTx/>
                <a:buSzPct val="125000"/>
                <a:buFont typeface="Times" charset="0"/>
                <a:buChar char="•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2pPr>
              <a:lvl3pPr marL="795338" indent="-269875" algn="l" defTabSz="1081088" rtl="0" eaLnBrk="1" fontAlgn="base" hangingPunct="1">
                <a:lnSpc>
                  <a:spcPct val="90000"/>
                </a:lnSpc>
                <a:spcBef>
                  <a:spcPct val="10000"/>
                </a:spcBef>
                <a:spcAft>
                  <a:spcPct val="0"/>
                </a:spcAft>
                <a:buClrTx/>
                <a:buSzPct val="125000"/>
                <a:buChar char="-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3pPr>
              <a:lvl4pPr marL="1825625" indent="-203200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4pPr>
              <a:lvl5pPr marL="23717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5pPr>
              <a:lvl6pPr marL="28289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6pPr>
              <a:lvl7pPr marL="32861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7pPr>
              <a:lvl8pPr marL="37433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8pPr>
              <a:lvl9pPr marL="42005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9pPr>
            </a:lstStyle>
            <a:p>
              <a:r>
                <a:rPr lang="en-US" dirty="0" smtClean="0">
                  <a:solidFill>
                    <a:schemeClr val="bg2"/>
                  </a:solidFill>
                </a:rPr>
                <a:t>Bootstrap</a:t>
              </a:r>
              <a:endParaRPr lang="en-US" dirty="0">
                <a:solidFill>
                  <a:schemeClr val="bg2"/>
                </a:solidFill>
              </a:endParaRPr>
            </a:p>
          </p:txBody>
        </p:sp>
        <p:sp>
          <p:nvSpPr>
            <p:cNvPr id="16" name="Subtitle 2"/>
            <p:cNvSpPr txBox="1">
              <a:spLocks/>
            </p:cNvSpPr>
            <p:nvPr/>
          </p:nvSpPr>
          <p:spPr>
            <a:xfrm>
              <a:off x="1371600" y="6172200"/>
              <a:ext cx="2133600" cy="452751"/>
            </a:xfrm>
            <a:prstGeom prst="rect">
              <a:avLst/>
            </a:prstGeom>
          </p:spPr>
          <p:txBody>
            <a:bodyPr/>
            <a:lstStyle>
              <a:lvl1pPr marL="128588" indent="-128588" algn="l" defTabSz="1081088" rtl="0" eaLnBrk="1" fontAlgn="base" hangingPunct="1">
                <a:lnSpc>
                  <a:spcPct val="90000"/>
                </a:lnSpc>
                <a:spcBef>
                  <a:spcPct val="30000"/>
                </a:spcBef>
                <a:spcAft>
                  <a:spcPct val="0"/>
                </a:spcAft>
                <a:buSzPct val="100000"/>
                <a:buChar char=" 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  <a:cs typeface="ＭＳ Ｐゴシック" charset="-128"/>
                </a:defRPr>
              </a:lvl1pPr>
              <a:lvl2pPr marL="519113" indent="-276225" algn="l" defTabSz="1081088" rtl="0" eaLnBrk="1" fontAlgn="base" hangingPunct="1">
                <a:lnSpc>
                  <a:spcPct val="90000"/>
                </a:lnSpc>
                <a:spcBef>
                  <a:spcPct val="15000"/>
                </a:spcBef>
                <a:spcAft>
                  <a:spcPct val="0"/>
                </a:spcAft>
                <a:buClrTx/>
                <a:buSzPct val="125000"/>
                <a:buFont typeface="Times" charset="0"/>
                <a:buChar char="•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2pPr>
              <a:lvl3pPr marL="795338" indent="-269875" algn="l" defTabSz="1081088" rtl="0" eaLnBrk="1" fontAlgn="base" hangingPunct="1">
                <a:lnSpc>
                  <a:spcPct val="90000"/>
                </a:lnSpc>
                <a:spcBef>
                  <a:spcPct val="10000"/>
                </a:spcBef>
                <a:spcAft>
                  <a:spcPct val="0"/>
                </a:spcAft>
                <a:buClrTx/>
                <a:buSzPct val="125000"/>
                <a:buChar char="-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3pPr>
              <a:lvl4pPr marL="1825625" indent="-203200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4pPr>
              <a:lvl5pPr marL="23717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5pPr>
              <a:lvl6pPr marL="28289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6pPr>
              <a:lvl7pPr marL="32861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7pPr>
              <a:lvl8pPr marL="37433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8pPr>
              <a:lvl9pPr marL="42005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9pPr>
            </a:lstStyle>
            <a:p>
              <a:pPr marL="0" indent="0" algn="ctr">
                <a:buNone/>
              </a:pPr>
              <a:r>
                <a:rPr lang="en-US" dirty="0" smtClean="0"/>
                <a:t>themes</a:t>
              </a:r>
              <a:endParaRPr lang="en-US" dirty="0"/>
            </a:p>
          </p:txBody>
        </p:sp>
        <p:sp>
          <p:nvSpPr>
            <p:cNvPr id="18" name="Subtitle 2"/>
            <p:cNvSpPr txBox="1">
              <a:spLocks/>
            </p:cNvSpPr>
            <p:nvPr/>
          </p:nvSpPr>
          <p:spPr>
            <a:xfrm>
              <a:off x="1371600" y="5791200"/>
              <a:ext cx="2133600" cy="452751"/>
            </a:xfrm>
            <a:prstGeom prst="rect">
              <a:avLst/>
            </a:prstGeom>
          </p:spPr>
          <p:txBody>
            <a:bodyPr/>
            <a:lstStyle>
              <a:lvl1pPr marL="128588" indent="-128588" algn="l" defTabSz="1081088" rtl="0" eaLnBrk="1" fontAlgn="base" hangingPunct="1">
                <a:lnSpc>
                  <a:spcPct val="90000"/>
                </a:lnSpc>
                <a:spcBef>
                  <a:spcPct val="30000"/>
                </a:spcBef>
                <a:spcAft>
                  <a:spcPct val="0"/>
                </a:spcAft>
                <a:buSzPct val="100000"/>
                <a:buChar char=" 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  <a:cs typeface="ＭＳ Ｐゴシック" charset="-128"/>
                </a:defRPr>
              </a:lvl1pPr>
              <a:lvl2pPr marL="519113" indent="-276225" algn="l" defTabSz="1081088" rtl="0" eaLnBrk="1" fontAlgn="base" hangingPunct="1">
                <a:lnSpc>
                  <a:spcPct val="90000"/>
                </a:lnSpc>
                <a:spcBef>
                  <a:spcPct val="15000"/>
                </a:spcBef>
                <a:spcAft>
                  <a:spcPct val="0"/>
                </a:spcAft>
                <a:buClrTx/>
                <a:buSzPct val="125000"/>
                <a:buFont typeface="Times" charset="0"/>
                <a:buChar char="•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2pPr>
              <a:lvl3pPr marL="795338" indent="-269875" algn="l" defTabSz="1081088" rtl="0" eaLnBrk="1" fontAlgn="base" hangingPunct="1">
                <a:lnSpc>
                  <a:spcPct val="90000"/>
                </a:lnSpc>
                <a:spcBef>
                  <a:spcPct val="10000"/>
                </a:spcBef>
                <a:spcAft>
                  <a:spcPct val="0"/>
                </a:spcAft>
                <a:buClrTx/>
                <a:buSzPct val="125000"/>
                <a:buChar char="-"/>
                <a:defRPr sz="2700" b="1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3pPr>
              <a:lvl4pPr marL="1825625" indent="-203200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–"/>
                <a:defRPr sz="2000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4pPr>
              <a:lvl5pPr marL="23717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accent1">
                      <a:lumMod val="75000"/>
                    </a:schemeClr>
                  </a:solidFill>
                  <a:latin typeface="Arial"/>
                  <a:ea typeface="ＭＳ Ｐゴシック" charset="-128"/>
                </a:defRPr>
              </a:lvl5pPr>
              <a:lvl6pPr marL="28289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6pPr>
              <a:lvl7pPr marL="32861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7pPr>
              <a:lvl8pPr marL="37433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8pPr>
              <a:lvl9pPr marL="4200525" indent="-207963" algn="l" defTabSz="1081088" rtl="0" eaLnBrk="1" fontAlgn="base" hangingPunct="1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9pPr>
            </a:lstStyle>
            <a:p>
              <a:pPr marL="0" indent="0" algn="ctr">
                <a:buNone/>
              </a:pPr>
              <a:r>
                <a:rPr lang="en-US" dirty="0" smtClean="0"/>
                <a:t>UI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84977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3344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988" y="1600200"/>
            <a:ext cx="8839200" cy="4114800"/>
          </a:xfrm>
        </p:spPr>
        <p:txBody>
          <a:bodyPr/>
          <a:lstStyle/>
          <a:p>
            <a:r>
              <a:rPr lang="en-US" dirty="0" smtClean="0"/>
              <a:t>Outcomes w/o assessments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Assessments w/o outcomes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Modules w/o outcomes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Modules w/o assessments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Modules w/o experiences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228600"/>
            <a:ext cx="6400800" cy="609600"/>
          </a:xfrm>
        </p:spPr>
        <p:txBody>
          <a:bodyPr/>
          <a:lstStyle/>
          <a:p>
            <a:r>
              <a:rPr lang="en-US" dirty="0" err="1" smtClean="0"/>
              <a:t>Morea</a:t>
            </a:r>
            <a:r>
              <a:rPr lang="en-US" dirty="0" smtClean="0"/>
              <a:t> reveals course “smells”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953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432" y="1524000"/>
            <a:ext cx="9108568" cy="4114800"/>
          </a:xfrm>
        </p:spPr>
        <p:txBody>
          <a:bodyPr/>
          <a:lstStyle/>
          <a:p>
            <a:r>
              <a:rPr lang="en-US" sz="3400" dirty="0" smtClean="0"/>
              <a:t>Outcomes w/ multiple assessments</a:t>
            </a:r>
            <a:br>
              <a:rPr lang="en-US" sz="3400" dirty="0" smtClean="0"/>
            </a:br>
            <a:r>
              <a:rPr lang="en-US" sz="3400" dirty="0"/>
              <a:t/>
            </a:r>
            <a:br>
              <a:rPr lang="en-US" sz="3400" dirty="0"/>
            </a:br>
            <a:r>
              <a:rPr lang="en-US" sz="3400" dirty="0" smtClean="0"/>
              <a:t>Assessments w/ multiple outcomes</a:t>
            </a:r>
            <a:br>
              <a:rPr lang="en-US" sz="3400" dirty="0" smtClean="0"/>
            </a:br>
            <a:r>
              <a:rPr lang="en-US" sz="3400" dirty="0"/>
              <a:t/>
            </a:r>
            <a:br>
              <a:rPr lang="en-US" sz="3400" dirty="0"/>
            </a:br>
            <a:r>
              <a:rPr lang="en-US" sz="3400" dirty="0" smtClean="0"/>
              <a:t>Outcomes across multiple modules</a:t>
            </a:r>
            <a:endParaRPr lang="en-US" sz="3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0" y="228600"/>
            <a:ext cx="7696200" cy="609600"/>
          </a:xfrm>
        </p:spPr>
        <p:txBody>
          <a:bodyPr/>
          <a:lstStyle/>
          <a:p>
            <a:r>
              <a:rPr lang="en-US" dirty="0" err="1" smtClean="0"/>
              <a:t>Morea</a:t>
            </a:r>
            <a:r>
              <a:rPr lang="en-US" dirty="0" smtClean="0"/>
              <a:t> reveals cross-cutting concerns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131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3481" y="1295400"/>
            <a:ext cx="9144000" cy="4953000"/>
          </a:xfrm>
        </p:spPr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shell scripts</a:t>
            </a:r>
            <a:br>
              <a:rPr lang="en-US" dirty="0" smtClean="0"/>
            </a:br>
            <a:r>
              <a:rPr lang="en-US" dirty="0" smtClean="0"/>
              <a:t>cloud hosting</a:t>
            </a:r>
            <a:br>
              <a:rPr lang="en-US" dirty="0" smtClean="0"/>
            </a:br>
            <a:r>
              <a:rPr lang="en-US" dirty="0" err="1" smtClean="0"/>
              <a:t>gh</a:t>
            </a:r>
            <a:r>
              <a:rPr lang="en-US" dirty="0" smtClean="0"/>
              <a:t>-pages</a:t>
            </a:r>
            <a:br>
              <a:rPr lang="en-US" dirty="0" smtClean="0"/>
            </a:br>
            <a:r>
              <a:rPr lang="en-US" dirty="0" smtClean="0"/>
              <a:t>markdown</a:t>
            </a:r>
            <a:br>
              <a:rPr lang="en-US" dirty="0" smtClean="0"/>
            </a:br>
            <a:r>
              <a:rPr lang="en-US" dirty="0" smtClean="0"/>
              <a:t>installing ruby</a:t>
            </a:r>
            <a:br>
              <a:rPr lang="en-US" dirty="0" smtClean="0"/>
            </a:br>
            <a:r>
              <a:rPr lang="en-US" dirty="0" smtClean="0"/>
              <a:t>installing python</a:t>
            </a:r>
            <a:br>
              <a:rPr lang="en-US" dirty="0" smtClean="0"/>
            </a:br>
            <a:r>
              <a:rPr lang="en-US" dirty="0" err="1" smtClean="0"/>
              <a:t>jekyll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yaml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457200"/>
            <a:ext cx="8458200" cy="747713"/>
          </a:xfrm>
        </p:spPr>
        <p:txBody>
          <a:bodyPr/>
          <a:lstStyle/>
          <a:p>
            <a:pPr algn="ctr"/>
            <a:r>
              <a:rPr lang="en-US" dirty="0" smtClean="0"/>
              <a:t>contraindications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452572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600200"/>
            <a:ext cx="9144000" cy="3962400"/>
          </a:xfrm>
        </p:spPr>
        <p:txBody>
          <a:bodyPr/>
          <a:lstStyle/>
          <a:p>
            <a:r>
              <a:rPr lang="en-US" dirty="0" smtClean="0"/>
              <a:t>If y</a:t>
            </a:r>
            <a:r>
              <a:rPr lang="en-US" dirty="0" smtClean="0"/>
              <a:t>ou </a:t>
            </a:r>
            <a:r>
              <a:rPr lang="en-US" dirty="0" smtClean="0"/>
              <a:t>share my frustrations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To better </a:t>
            </a:r>
            <a:r>
              <a:rPr lang="en-US" dirty="0" smtClean="0"/>
              <a:t>represent your </a:t>
            </a:r>
            <a:r>
              <a:rPr lang="en-US" dirty="0" smtClean="0"/>
              <a:t>intent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If the tech does not scare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304800"/>
            <a:ext cx="8458200" cy="685800"/>
          </a:xfrm>
        </p:spPr>
        <p:txBody>
          <a:bodyPr/>
          <a:lstStyle/>
          <a:p>
            <a:pPr algn="ctr"/>
            <a:r>
              <a:rPr lang="en-US" dirty="0" smtClean="0"/>
              <a:t>Why try </a:t>
            </a:r>
            <a:r>
              <a:rPr lang="en-US" dirty="0" err="1" smtClean="0"/>
              <a:t>Morea</a:t>
            </a:r>
            <a:r>
              <a:rPr lang="en-US" dirty="0" smtClean="0"/>
              <a:t>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018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847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aulima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3" t="3315" r="4202" b="7174"/>
          <a:stretch/>
        </p:blipFill>
        <p:spPr>
          <a:xfrm>
            <a:off x="-29268" y="257140"/>
            <a:ext cx="9251362" cy="644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aulima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3" t="3315" r="4202" b="7174"/>
          <a:stretch/>
        </p:blipFill>
        <p:spPr>
          <a:xfrm>
            <a:off x="-29268" y="257140"/>
            <a:ext cx="9251362" cy="644846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4800" y="609600"/>
            <a:ext cx="8686800" cy="4733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dirty="0" smtClean="0">
                <a:solidFill>
                  <a:schemeClr val="bg1"/>
                </a:solidFill>
                <a:latin typeface="+mn-lt"/>
              </a:rPr>
              <a:t>walled</a:t>
            </a:r>
          </a:p>
          <a:p>
            <a:pPr algn="ctr"/>
            <a:r>
              <a:rPr lang="en-US" sz="16600" dirty="0" smtClean="0">
                <a:solidFill>
                  <a:schemeClr val="bg1"/>
                </a:solidFill>
                <a:latin typeface="+mn-lt"/>
              </a:rPr>
              <a:t>garden</a:t>
            </a:r>
          </a:p>
        </p:txBody>
      </p:sp>
    </p:spTree>
    <p:extLst>
      <p:ext uri="{BB962C8B-B14F-4D97-AF65-F5344CB8AC3E}">
        <p14:creationId xmlns:p14="http://schemas.microsoft.com/office/powerpoint/2010/main" val="1116435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aulima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3" t="3315" r="4202" b="7174"/>
          <a:stretch/>
        </p:blipFill>
        <p:spPr>
          <a:xfrm>
            <a:off x="-29268" y="257140"/>
            <a:ext cx="9251362" cy="644846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4800" y="609600"/>
            <a:ext cx="8686800" cy="5619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 smtClean="0">
                <a:solidFill>
                  <a:schemeClr val="bg1"/>
                </a:solidFill>
                <a:latin typeface="+mn-lt"/>
              </a:rPr>
              <a:t>old fashioned</a:t>
            </a:r>
          </a:p>
          <a:p>
            <a:pPr algn="ctr"/>
            <a:r>
              <a:rPr lang="en-US" sz="16600" dirty="0" smtClean="0">
                <a:solidFill>
                  <a:schemeClr val="bg1"/>
                </a:solidFill>
                <a:latin typeface="+mn-lt"/>
              </a:rPr>
              <a:t>UX</a:t>
            </a:r>
          </a:p>
        </p:txBody>
      </p:sp>
    </p:spTree>
    <p:extLst>
      <p:ext uri="{BB962C8B-B14F-4D97-AF65-F5344CB8AC3E}">
        <p14:creationId xmlns:p14="http://schemas.microsoft.com/office/powerpoint/2010/main" val="1735652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ooglesites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7" t="2769" r="3887" b="7231"/>
          <a:stretch/>
        </p:blipFill>
        <p:spPr>
          <a:xfrm>
            <a:off x="-7862" y="457200"/>
            <a:ext cx="9258908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233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ordpress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6" t="3564" r="3887" b="7798"/>
          <a:stretch/>
        </p:blipFill>
        <p:spPr>
          <a:xfrm>
            <a:off x="1338" y="228600"/>
            <a:ext cx="9187096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86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ordpress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6" t="3564" r="3887" b="7798"/>
          <a:stretch/>
        </p:blipFill>
        <p:spPr>
          <a:xfrm>
            <a:off x="1338" y="457200"/>
            <a:ext cx="9187096" cy="5867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4800" y="381000"/>
            <a:ext cx="8686800" cy="4733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dirty="0">
                <a:solidFill>
                  <a:schemeClr val="bg1"/>
                </a:solidFill>
                <a:latin typeface="+mn-lt"/>
              </a:rPr>
              <a:t>h</a:t>
            </a:r>
            <a:r>
              <a:rPr lang="en-US" sz="16600" dirty="0" smtClean="0">
                <a:solidFill>
                  <a:schemeClr val="bg1"/>
                </a:solidFill>
                <a:latin typeface="+mn-lt"/>
              </a:rPr>
              <a:t>ard to</a:t>
            </a:r>
            <a:br>
              <a:rPr lang="en-US" sz="16600" dirty="0" smtClean="0">
                <a:solidFill>
                  <a:schemeClr val="bg1"/>
                </a:solidFill>
                <a:latin typeface="+mn-lt"/>
              </a:rPr>
            </a:br>
            <a:r>
              <a:rPr lang="en-US" sz="16600" dirty="0" smtClean="0">
                <a:solidFill>
                  <a:schemeClr val="bg1"/>
                </a:solidFill>
                <a:latin typeface="+mn-lt"/>
              </a:rPr>
              <a:t>reuse</a:t>
            </a:r>
          </a:p>
        </p:txBody>
      </p:sp>
    </p:spTree>
    <p:extLst>
      <p:ext uri="{BB962C8B-B14F-4D97-AF65-F5344CB8AC3E}">
        <p14:creationId xmlns:p14="http://schemas.microsoft.com/office/powerpoint/2010/main" val="5106232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ordpress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6" t="3564" r="3887" b="7798"/>
          <a:stretch/>
        </p:blipFill>
        <p:spPr>
          <a:xfrm>
            <a:off x="1338" y="457200"/>
            <a:ext cx="9187096" cy="5867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04800" y="381000"/>
            <a:ext cx="8686800" cy="4733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dirty="0">
                <a:solidFill>
                  <a:schemeClr val="bg1"/>
                </a:solidFill>
                <a:latin typeface="+mn-lt"/>
              </a:rPr>
              <a:t>h</a:t>
            </a:r>
            <a:r>
              <a:rPr lang="en-US" sz="16600" dirty="0" smtClean="0">
                <a:solidFill>
                  <a:schemeClr val="bg1"/>
                </a:solidFill>
                <a:latin typeface="+mn-lt"/>
              </a:rPr>
              <a:t>ard to</a:t>
            </a:r>
            <a:br>
              <a:rPr lang="en-US" sz="16600" dirty="0" smtClean="0">
                <a:solidFill>
                  <a:schemeClr val="bg1"/>
                </a:solidFill>
                <a:latin typeface="+mn-lt"/>
              </a:rPr>
            </a:br>
            <a:r>
              <a:rPr lang="en-US" sz="16600" dirty="0" smtClean="0">
                <a:solidFill>
                  <a:schemeClr val="bg1"/>
                </a:solidFill>
                <a:latin typeface="+mn-lt"/>
              </a:rPr>
              <a:t>change</a:t>
            </a:r>
          </a:p>
        </p:txBody>
      </p:sp>
    </p:spTree>
    <p:extLst>
      <p:ext uri="{BB962C8B-B14F-4D97-AF65-F5344CB8AC3E}">
        <p14:creationId xmlns:p14="http://schemas.microsoft.com/office/powerpoint/2010/main" val="13763353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8332" y="1143000"/>
            <a:ext cx="6705600" cy="5105400"/>
          </a:xfrm>
        </p:spPr>
        <p:txBody>
          <a:bodyPr/>
          <a:lstStyle/>
          <a:p>
            <a:pPr algn="l"/>
            <a:r>
              <a:rPr lang="en-US" sz="5400" dirty="0" smtClean="0"/>
              <a:t>walled garden</a:t>
            </a:r>
            <a:br>
              <a:rPr lang="en-US" sz="5400" dirty="0" smtClean="0"/>
            </a:br>
            <a:r>
              <a:rPr lang="en-US" sz="5400" dirty="0" smtClean="0"/>
              <a:t>old fashioned UX</a:t>
            </a:r>
            <a:br>
              <a:rPr lang="en-US" sz="5400" dirty="0" smtClean="0"/>
            </a:br>
            <a:r>
              <a:rPr lang="en-US" sz="5400" dirty="0" smtClean="0"/>
              <a:t>hard to reuse</a:t>
            </a:r>
            <a:br>
              <a:rPr lang="en-US" sz="5400" dirty="0" smtClean="0"/>
            </a:br>
            <a:r>
              <a:rPr lang="en-US" sz="5400" dirty="0" smtClean="0"/>
              <a:t>hard to change</a:t>
            </a:r>
            <a:r>
              <a:rPr lang="en-US" sz="5400" dirty="0"/>
              <a:t/>
            </a:r>
            <a:br>
              <a:rPr lang="en-US" sz="5400" dirty="0"/>
            </a:br>
            <a:endParaRPr 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4449"/>
            <a:ext cx="6400800" cy="1752600"/>
          </a:xfrm>
        </p:spPr>
        <p:txBody>
          <a:bodyPr/>
          <a:lstStyle/>
          <a:p>
            <a:r>
              <a:rPr lang="en-US" dirty="0" smtClean="0"/>
              <a:t>Negative requirements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228600" y="2133600"/>
            <a:ext cx="2133600" cy="2209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115888" tIns="57150" rIns="115888" bIns="57150" numCol="1" anchor="ctr" anchorCtr="0" compatLnSpc="1">
            <a:prstTxWarp prst="textNoShape">
              <a:avLst/>
            </a:prstTxWarp>
          </a:bodyPr>
          <a:lstStyle>
            <a:lvl1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chemeClr val="accent1">
                    <a:lumMod val="75000"/>
                  </a:schemeClr>
                </a:solidFill>
                <a:latin typeface="Arial Black"/>
                <a:ea typeface="ＭＳ Ｐゴシック" charset="-128"/>
                <a:cs typeface="ＭＳ Ｐゴシック" charset="-128"/>
              </a:defRPr>
            </a:lvl1pPr>
            <a:lvl2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6pPr>
            <a:lvl7pPr marL="9144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7pPr>
            <a:lvl8pPr marL="13716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8pPr>
            <a:lvl9pPr marL="1828800" algn="ctr" defTabSz="1203325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100" b="1">
                <a:solidFill>
                  <a:srgbClr val="0080FF"/>
                </a:solidFill>
                <a:latin typeface="Comic Sans MS" charset="0"/>
              </a:defRPr>
            </a:lvl9pPr>
          </a:lstStyle>
          <a:p>
            <a:r>
              <a:rPr lang="en-US" sz="5400" dirty="0" smtClean="0">
                <a:solidFill>
                  <a:schemeClr val="accent2"/>
                </a:solidFill>
              </a:rPr>
              <a:t>NOT</a:t>
            </a:r>
            <a:endParaRPr lang="en-US" sz="54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6164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2013-03-rbrewer-defens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50800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600" b="1" i="0" u="none" strike="noStrike" cap="none" normalizeH="0" baseline="0">
            <a:ln>
              <a:noFill/>
            </a:ln>
            <a:solidFill>
              <a:schemeClr val="tx2"/>
            </a:solidFill>
            <a:effectLst/>
            <a:latin typeface="Comic Sans M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50800" cap="flat" cmpd="sng" algn="ctr">
          <a:solidFill>
            <a:schemeClr val="tx2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>
            <a:ln>
              <a:noFill/>
            </a:ln>
            <a:solidFill>
              <a:schemeClr val="tx2"/>
            </a:solidFill>
            <a:effectLst/>
            <a:latin typeface="Comic Sans MS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dirty="0" err="1" smtClean="0">
            <a:solidFill>
              <a:schemeClr val="tx1"/>
            </a:solidFill>
            <a:latin typeface="+mn-lt"/>
          </a:defRPr>
        </a:defPPr>
      </a:lstStyle>
    </a:tx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15903</TotalTime>
  <Words>91</Words>
  <Application>Microsoft Macintosh PowerPoint</Application>
  <PresentationFormat>On-screen Show (4:3)</PresentationFormat>
  <Paragraphs>37</Paragraphs>
  <Slides>19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2013-03-rbrewer-defense</vt:lpstr>
      <vt:lpstr>Why try Morea?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walled garden old fashioned UX hard to reuse hard to change </vt:lpstr>
      <vt:lpstr>Better represent intent:  Why learn it? What to learn? When to learn it? How to learn it?</vt:lpstr>
      <vt:lpstr>Module Outcome Reading Experience Assessment</vt:lpstr>
      <vt:lpstr>Morea is not a black box</vt:lpstr>
      <vt:lpstr>PowerPoint Presentation</vt:lpstr>
      <vt:lpstr>PowerPoint Presentation</vt:lpstr>
      <vt:lpstr>Outcomes w/o assessments  Assessments w/o outcomes  Modules w/o outcomes  Modules w/o assessments  Modules w/o experiences</vt:lpstr>
      <vt:lpstr>Outcomes w/ multiple assessments  Assessments w/ multiple outcomes  Outcomes across multiple modules</vt:lpstr>
      <vt:lpstr>git shell scripts cloud hosting gh-pages markdown installing ruby installing python jekyll yaml</vt:lpstr>
      <vt:lpstr>If you share my frustrations  To better represent your intent  If the tech does not scare you</vt:lpstr>
      <vt:lpstr>PowerPoint Presentation</vt:lpstr>
    </vt:vector>
  </TitlesOfParts>
  <Company>Laboratory for Interactive Learning Technologies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WattDepot: A System for Power Data Storage &amp; Analysis</dc:title>
  <dc:creator>Robert Brewer</dc:creator>
  <cp:lastModifiedBy>Philip Johnson</cp:lastModifiedBy>
  <cp:revision>1338</cp:revision>
  <cp:lastPrinted>2014-08-13T22:08:30Z</cp:lastPrinted>
  <dcterms:created xsi:type="dcterms:W3CDTF">2011-11-17T07:19:41Z</dcterms:created>
  <dcterms:modified xsi:type="dcterms:W3CDTF">2014-12-01T02:34:59Z</dcterms:modified>
</cp:coreProperties>
</file>

<file path=docProps/thumbnail.jpeg>
</file>